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949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8" d="100"/>
          <a:sy n="98" d="100"/>
        </p:scale>
        <p:origin x="354" y="84"/>
      </p:cViewPr>
      <p:guideLst>
        <p:guide orient="horz" pos="1620"/>
        <p:guide pos="2880"/>
        <p:guide orient="horz" pos="19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106.109.100.27\projects\2014\Samsung\BTL_Promotion\8.IT_School\Presentation\IT-School_vers1-1.jpg"/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8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A02AA98-211F-40C2-AA9D-58BCE4328BC3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7063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789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249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3668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026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7399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7399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8636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205979"/>
            <a:ext cx="6553200" cy="613171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3168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2857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221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531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924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\\106.109.100.27\projects\2014\Samsung\BTL_Promotion\8.IT_School\Presentation\IT-School_vers1-2.jpg"/>
          <p:cNvPicPr>
            <a:picLocks noChangeAspect="1" noChangeArrowheads="1"/>
          </p:cNvPicPr>
          <p:nvPr userDrawn="1"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0" cy="518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205979"/>
            <a:ext cx="6400800" cy="6893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52550"/>
            <a:ext cx="8229600" cy="3242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2AA98-211F-40C2-AA9D-58BCE4328BC3}" type="datetimeFigureOut">
              <a:rPr lang="en-US" smtClean="0"/>
              <a:pPr/>
              <a:t>5/20/2023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651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0600" y="1597819"/>
            <a:ext cx="7467600" cy="1102519"/>
          </a:xfrm>
        </p:spPr>
        <p:txBody>
          <a:bodyPr/>
          <a:lstStyle/>
          <a:p>
            <a:pPr algn="l"/>
            <a:r>
              <a:rPr lang="ru-RU" dirty="0" smtClean="0"/>
              <a:t>Индивидуальный проект </a:t>
            </a:r>
            <a:br>
              <a:rPr lang="ru-RU" dirty="0" smtClean="0"/>
            </a:br>
            <a:r>
              <a:rPr lang="ru-RU" dirty="0" smtClean="0">
                <a:solidFill>
                  <a:srgbClr val="FFFF00"/>
                </a:solidFill>
              </a:rPr>
              <a:t>Игра «Волейбол»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5" name="Subtitle 4"/>
          <p:cNvSpPr txBox="1">
            <a:spLocks noGrp="1"/>
          </p:cNvSpPr>
          <p:nvPr>
            <p:ph type="subTitle" idx="1"/>
          </p:nvPr>
        </p:nvSpPr>
        <p:spPr>
          <a:xfrm>
            <a:off x="990600" y="3028950"/>
            <a:ext cx="1828800" cy="15204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600" dirty="0" smtClean="0">
                <a:solidFill>
                  <a:schemeClr val="bg1"/>
                </a:solidFill>
              </a:rPr>
              <a:t>Город:</a:t>
            </a:r>
          </a:p>
          <a:p>
            <a:pPr algn="r"/>
            <a:r>
              <a:rPr lang="ru-RU" sz="1600" dirty="0" smtClean="0"/>
              <a:t>Площадка:</a:t>
            </a:r>
            <a:endParaRPr lang="ru-RU" sz="1600" dirty="0" smtClean="0">
              <a:solidFill>
                <a:schemeClr val="bg1"/>
              </a:solidFill>
            </a:endParaRPr>
          </a:p>
          <a:p>
            <a:pPr algn="r"/>
            <a:r>
              <a:rPr lang="ru-RU" sz="1600" dirty="0" smtClean="0">
                <a:solidFill>
                  <a:schemeClr val="bg1"/>
                </a:solidFill>
              </a:rPr>
              <a:t>Учащиеся</a:t>
            </a:r>
            <a:r>
              <a:rPr lang="ru-RU" sz="1600" dirty="0" smtClean="0">
                <a:solidFill>
                  <a:schemeClr val="bg1"/>
                </a:solidFill>
              </a:rPr>
              <a:t>:</a:t>
            </a:r>
          </a:p>
          <a:p>
            <a:pPr algn="r"/>
            <a:r>
              <a:rPr lang="ru-RU" sz="1600" dirty="0" smtClean="0"/>
              <a:t>Преподаватель:</a:t>
            </a:r>
            <a:endParaRPr lang="ru-RU" sz="1600" dirty="0" smtClean="0">
              <a:solidFill>
                <a:schemeClr val="bg1"/>
              </a:solidFill>
            </a:endParaRPr>
          </a:p>
          <a:p>
            <a:pPr algn="r"/>
            <a:r>
              <a:rPr lang="ru-RU" sz="1600" dirty="0" smtClean="0">
                <a:solidFill>
                  <a:schemeClr val="bg1"/>
                </a:solidFill>
              </a:rPr>
              <a:t>Дата: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6" name="Subtitle 4"/>
          <p:cNvSpPr txBox="1">
            <a:spLocks/>
          </p:cNvSpPr>
          <p:nvPr/>
        </p:nvSpPr>
        <p:spPr>
          <a:xfrm>
            <a:off x="2895600" y="3028950"/>
            <a:ext cx="3657600" cy="1520416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600" dirty="0" smtClean="0">
                <a:solidFill>
                  <a:schemeClr val="bg1"/>
                </a:solidFill>
              </a:rPr>
              <a:t>Омск</a:t>
            </a:r>
            <a:endParaRPr lang="ru-RU" sz="1600" dirty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600" dirty="0" smtClean="0">
                <a:solidFill>
                  <a:schemeClr val="bg1"/>
                </a:solidFill>
              </a:rPr>
              <a:t>СОШ №120</a:t>
            </a:r>
            <a:endParaRPr lang="ru-RU" sz="1600" dirty="0" smtClean="0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6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Михайлова Полина, Лукашенко Мария</a:t>
            </a:r>
            <a:endParaRPr kumimoji="0" lang="ru-RU" sz="16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lvl="0">
              <a:spcBef>
                <a:spcPct val="20000"/>
              </a:spcBef>
              <a:defRPr/>
            </a:pPr>
            <a:r>
              <a:rPr lang="ru-RU" sz="1600" dirty="0" smtClean="0">
                <a:solidFill>
                  <a:schemeClr val="bg1"/>
                </a:solidFill>
              </a:rPr>
              <a:t>Шелихов Олег Юрьевич</a:t>
            </a:r>
            <a:endParaRPr kumimoji="0" lang="ru-RU" sz="16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ru-RU" sz="1600" dirty="0" smtClean="0">
                <a:solidFill>
                  <a:schemeClr val="bg1"/>
                </a:solidFill>
              </a:rPr>
              <a:t>28 мая 2023 г.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460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438400" y="57150"/>
            <a:ext cx="6400800" cy="689371"/>
          </a:xfrm>
        </p:spPr>
        <p:txBody>
          <a:bodyPr/>
          <a:lstStyle/>
          <a:p>
            <a:r>
              <a:rPr lang="ru-RU" dirty="0" smtClean="0"/>
              <a:t>Введение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123950"/>
            <a:ext cx="8229600" cy="1371600"/>
          </a:xfrm>
        </p:spPr>
        <p:txBody>
          <a:bodyPr>
            <a:normAutofit fontScale="77500" lnSpcReduction="20000"/>
          </a:bodyPr>
          <a:lstStyle/>
          <a:p>
            <a:r>
              <a:rPr lang="ru-RU" dirty="0" smtClean="0"/>
              <a:t>Игра «Волейбол» - это игра на двоих, в который каждый из игроков старается перекинуть мяч на сторону соперника через сетку. Выигрывает тот, кто первым забьет нужное количество голов.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t="2593" b="7037"/>
          <a:stretch/>
        </p:blipFill>
        <p:spPr>
          <a:xfrm>
            <a:off x="2286000" y="2499198"/>
            <a:ext cx="4572000" cy="2582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164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14600" y="133350"/>
            <a:ext cx="6400800" cy="689371"/>
          </a:xfrm>
        </p:spPr>
        <p:txBody>
          <a:bodyPr/>
          <a:lstStyle/>
          <a:p>
            <a:r>
              <a:rPr lang="ru-RU" dirty="0" smtClean="0"/>
              <a:t>Работа игры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t="2593" b="7037"/>
          <a:stretch/>
        </p:blipFill>
        <p:spPr>
          <a:xfrm>
            <a:off x="5029200" y="963957"/>
            <a:ext cx="3505200" cy="1979789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 rotWithShape="1">
          <a:blip r:embed="rId3"/>
          <a:srcRect t="2593" b="7037"/>
          <a:stretch/>
        </p:blipFill>
        <p:spPr>
          <a:xfrm>
            <a:off x="838200" y="3134933"/>
            <a:ext cx="3505200" cy="1979789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 rotWithShape="1">
          <a:blip r:embed="rId4"/>
          <a:srcRect t="2593" b="7037"/>
          <a:stretch/>
        </p:blipFill>
        <p:spPr>
          <a:xfrm>
            <a:off x="838200" y="963958"/>
            <a:ext cx="3505200" cy="1979789"/>
          </a:xfrm>
          <a:prstGeom prst="rect">
            <a:avLst/>
          </a:prstGeom>
        </p:spPr>
      </p:pic>
      <p:pic>
        <p:nvPicPr>
          <p:cNvPr id="9" name="Рисунок 8"/>
          <p:cNvPicPr>
            <a:picLocks noChangeAspect="1"/>
          </p:cNvPicPr>
          <p:nvPr/>
        </p:nvPicPr>
        <p:blipFill rotWithShape="1">
          <a:blip r:embed="rId5"/>
          <a:srcRect t="2013" b="7616"/>
          <a:stretch/>
        </p:blipFill>
        <p:spPr>
          <a:xfrm>
            <a:off x="5029200" y="3134933"/>
            <a:ext cx="3505200" cy="1979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805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14600" y="57150"/>
            <a:ext cx="6400800" cy="689371"/>
          </a:xfrm>
        </p:spPr>
        <p:txBody>
          <a:bodyPr/>
          <a:lstStyle/>
          <a:p>
            <a:r>
              <a:rPr lang="ru-RU" dirty="0" smtClean="0"/>
              <a:t>Реализация приложения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276350"/>
            <a:ext cx="8229600" cy="1447800"/>
          </a:xfrm>
        </p:spPr>
        <p:txBody>
          <a:bodyPr>
            <a:normAutofit fontScale="85000" lnSpcReduction="20000"/>
          </a:bodyPr>
          <a:lstStyle/>
          <a:p>
            <a:r>
              <a:rPr lang="ru-RU" dirty="0" smtClean="0"/>
              <a:t>В игре осуществлен </a:t>
            </a:r>
            <a:r>
              <a:rPr lang="en-US" dirty="0" smtClean="0"/>
              <a:t>multiscreen</a:t>
            </a:r>
            <a:r>
              <a:rPr lang="ru-RU" dirty="0" smtClean="0"/>
              <a:t>, на экране самой игры есть </a:t>
            </a:r>
            <a:r>
              <a:rPr lang="en-US" dirty="0" err="1" smtClean="0"/>
              <a:t>multitouch</a:t>
            </a:r>
            <a:r>
              <a:rPr lang="ru-RU" dirty="0" smtClean="0"/>
              <a:t> для удобного управления обоих игроков. Главным классом является </a:t>
            </a:r>
            <a:r>
              <a:rPr lang="en-US" dirty="0" err="1" smtClean="0"/>
              <a:t>MyGdx</a:t>
            </a:r>
            <a:r>
              <a:rPr lang="ru-RU" dirty="0" smtClean="0"/>
              <a:t>, начальным экраном – </a:t>
            </a:r>
            <a:r>
              <a:rPr lang="en-US" dirty="0" err="1" smtClean="0"/>
              <a:t>ScreenIntro</a:t>
            </a:r>
            <a:r>
              <a:rPr lang="ru-RU" dirty="0" smtClean="0"/>
              <a:t>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l="8333" t="39630" r="79630" b="29259"/>
          <a:stretch/>
        </p:blipFill>
        <p:spPr>
          <a:xfrm>
            <a:off x="6553200" y="2495550"/>
            <a:ext cx="1603829" cy="2590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263571" y="3511719"/>
            <a:ext cx="228962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700" dirty="0" smtClean="0"/>
              <a:t>Классы игры:</a:t>
            </a:r>
            <a:endParaRPr lang="ru-RU" sz="2700" dirty="0"/>
          </a:p>
        </p:txBody>
      </p:sp>
    </p:spTree>
    <p:extLst>
      <p:ext uri="{BB962C8B-B14F-4D97-AF65-F5344CB8AC3E}">
        <p14:creationId xmlns:p14="http://schemas.microsoft.com/office/powerpoint/2010/main" val="2425777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14600" y="133350"/>
            <a:ext cx="6400800" cy="689371"/>
          </a:xfrm>
        </p:spPr>
        <p:txBody>
          <a:bodyPr/>
          <a:lstStyle/>
          <a:p>
            <a:r>
              <a:rPr lang="ru-RU" dirty="0" smtClean="0"/>
              <a:t>Нюансы реализации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047751"/>
            <a:ext cx="8458200" cy="1219199"/>
          </a:xfrm>
        </p:spPr>
        <p:txBody>
          <a:bodyPr>
            <a:normAutofit fontScale="92500" lnSpcReduction="20000"/>
          </a:bodyPr>
          <a:lstStyle/>
          <a:p>
            <a:r>
              <a:rPr lang="ru-RU" dirty="0" smtClean="0"/>
              <a:t>При создании приложения были задействованы </a:t>
            </a:r>
            <a:r>
              <a:rPr lang="ru-RU" dirty="0" err="1" smtClean="0"/>
              <a:t>нейросети</a:t>
            </a:r>
            <a:r>
              <a:rPr lang="ru-RU" dirty="0" smtClean="0"/>
              <a:t> </a:t>
            </a:r>
            <a:r>
              <a:rPr lang="en-US" dirty="0" err="1" smtClean="0"/>
              <a:t>ChatGPT</a:t>
            </a:r>
            <a:r>
              <a:rPr lang="en-US" dirty="0" smtClean="0"/>
              <a:t> </a:t>
            </a:r>
            <a:r>
              <a:rPr lang="ru-RU" dirty="0" smtClean="0"/>
              <a:t>и </a:t>
            </a:r>
            <a:r>
              <a:rPr lang="en-US" dirty="0" smtClean="0"/>
              <a:t>Kandinsky 2.1, </a:t>
            </a:r>
            <a:r>
              <a:rPr lang="ru-RU" dirty="0" err="1" smtClean="0"/>
              <a:t>фреймворк</a:t>
            </a:r>
            <a:r>
              <a:rPr lang="ru-RU" dirty="0" smtClean="0"/>
              <a:t> </a:t>
            </a:r>
            <a:r>
              <a:rPr lang="en-US" dirty="0" err="1" smtClean="0"/>
              <a:t>LibGDX</a:t>
            </a:r>
            <a:r>
              <a:rPr lang="en-US" dirty="0" smtClean="0"/>
              <a:t>, </a:t>
            </a:r>
            <a:r>
              <a:rPr lang="ru-RU" dirty="0" smtClean="0"/>
              <a:t>библиотека </a:t>
            </a:r>
            <a:r>
              <a:rPr lang="en-US" dirty="0" smtClean="0"/>
              <a:t>Box2D.</a:t>
            </a:r>
            <a:endParaRPr lang="ru-RU" dirty="0"/>
          </a:p>
        </p:txBody>
      </p:sp>
      <p:pic>
        <p:nvPicPr>
          <p:cNvPr id="1026" name="Picture 2" descr="https://workinnet.ru/wp-content/uploads/2023/02/chatgpt-logo-1024x1024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2419350"/>
            <a:ext cx="2362200" cy="2362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s://www.bestreviews2017.com/wp-content/uploads/2016/12/LibGDX-Game-Engine-1024x51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3200" y="2876550"/>
            <a:ext cx="3352800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Рисунок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8300" y="2630328"/>
            <a:ext cx="3695700" cy="1940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408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514600" y="133350"/>
            <a:ext cx="6400800" cy="689371"/>
          </a:xfrm>
        </p:spPr>
        <p:txBody>
          <a:bodyPr/>
          <a:lstStyle/>
          <a:p>
            <a:r>
              <a:rPr lang="ru-RU" dirty="0" smtClean="0"/>
              <a:t>Заключение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971550"/>
            <a:ext cx="8382000" cy="1618470"/>
          </a:xfrm>
        </p:spPr>
        <p:txBody>
          <a:bodyPr>
            <a:normAutofit fontScale="77500" lnSpcReduction="20000"/>
          </a:bodyPr>
          <a:lstStyle/>
          <a:p>
            <a:r>
              <a:rPr lang="ru-RU" dirty="0" smtClean="0"/>
              <a:t>Процесс создания игры был очень интересным, мы узнали много нового и отточили навыки программирования. У нашей игры есть возможности для доработки и развития, и мы обязательно доведем ее до идеала.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 rotWithShape="1">
          <a:blip r:embed="rId2"/>
          <a:srcRect t="2593" b="7037"/>
          <a:stretch/>
        </p:blipFill>
        <p:spPr>
          <a:xfrm>
            <a:off x="2400300" y="2590020"/>
            <a:ext cx="4495800" cy="253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0313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ctrTitle"/>
          </p:nvPr>
        </p:nvSpPr>
        <p:spPr>
          <a:xfrm>
            <a:off x="685800" y="2155031"/>
            <a:ext cx="7772400" cy="1102519"/>
          </a:xfrm>
        </p:spPr>
        <p:txBody>
          <a:bodyPr/>
          <a:lstStyle/>
          <a:p>
            <a:r>
              <a:rPr lang="ru-RU" b="1" dirty="0" smtClean="0"/>
              <a:t>Спасибо за внимание!</a:t>
            </a:r>
            <a:endParaRPr lang="ru-RU" b="1" dirty="0"/>
          </a:p>
        </p:txBody>
      </p:sp>
    </p:spTree>
    <p:extLst>
      <p:ext uri="{BB962C8B-B14F-4D97-AF65-F5344CB8AC3E}">
        <p14:creationId xmlns:p14="http://schemas.microsoft.com/office/powerpoint/2010/main" val="10060784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156</Words>
  <Application>Microsoft Office PowerPoint</Application>
  <PresentationFormat>Экран (16:9)</PresentationFormat>
  <Paragraphs>22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Индивидуальный проект  Игра «Волейбол»</vt:lpstr>
      <vt:lpstr>Введение</vt:lpstr>
      <vt:lpstr>Работа игры</vt:lpstr>
      <vt:lpstr>Реализация приложения</vt:lpstr>
      <vt:lpstr>Нюансы реализации</vt:lpstr>
      <vt:lpstr>Заключение</vt:lpstr>
      <vt:lpstr>Спасибо за внимание!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Yulia Bortsova</dc:creator>
  <cp:lastModifiedBy>Учетная запись Майкрософт</cp:lastModifiedBy>
  <cp:revision>17</cp:revision>
  <dcterms:created xsi:type="dcterms:W3CDTF">2014-12-09T14:15:18Z</dcterms:created>
  <dcterms:modified xsi:type="dcterms:W3CDTF">2023-05-20T15:32:40Z</dcterms:modified>
</cp:coreProperties>
</file>

<file path=docProps/thumbnail.jpeg>
</file>